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5" r:id="rId5"/>
    <p:sldId id="268" r:id="rId6"/>
    <p:sldId id="269" r:id="rId7"/>
    <p:sldId id="267" r:id="rId8"/>
    <p:sldId id="266" r:id="rId9"/>
    <p:sldId id="261" r:id="rId10"/>
    <p:sldId id="262" r:id="rId11"/>
    <p:sldId id="259" r:id="rId12"/>
    <p:sldId id="25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5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CFAC45-778A-ED4B-8270-804D635F28FE}"/>
              </a:ext>
            </a:extLst>
          </p:cNvPr>
          <p:cNvSpPr/>
          <p:nvPr/>
        </p:nvSpPr>
        <p:spPr>
          <a:xfrm>
            <a:off x="522514" y="3443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B7738-C182-2742-BE38-63E3AE8B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BD30-EF4B-7341-8F86-0A6E2105E991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FE5F-9587-0F4A-86EB-25FBC3C26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60" y="976498"/>
            <a:ext cx="4762800" cy="476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C3248-A995-5641-94FE-FA9F348C3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5" y="976498"/>
            <a:ext cx="3568310" cy="214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679EBB-12C5-7642-914C-78FA94E385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92" y="2985342"/>
            <a:ext cx="28067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96438-5416-8644-8EEC-04E0059E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44" y="1159536"/>
            <a:ext cx="3578728" cy="43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4DC78-D144-2D4B-AC00-B3E689302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4" t="3918" r="13940" b="46748"/>
          <a:stretch/>
        </p:blipFill>
        <p:spPr>
          <a:xfrm>
            <a:off x="2323070" y="1210961"/>
            <a:ext cx="2817342" cy="24713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56491-E87E-F547-8CE0-F7F1CC3154BA}"/>
              </a:ext>
            </a:extLst>
          </p:cNvPr>
          <p:cNvSpPr/>
          <p:nvPr/>
        </p:nvSpPr>
        <p:spPr>
          <a:xfrm>
            <a:off x="2681002" y="3027405"/>
            <a:ext cx="2063993" cy="654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39394-171B-5340-A9CD-B6A182FB3E1D}"/>
              </a:ext>
            </a:extLst>
          </p:cNvPr>
          <p:cNvSpPr/>
          <p:nvPr/>
        </p:nvSpPr>
        <p:spPr>
          <a:xfrm>
            <a:off x="2586920" y="2407679"/>
            <a:ext cx="447135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46C74-F18E-9242-8373-A2AC4EFA3B72}"/>
              </a:ext>
            </a:extLst>
          </p:cNvPr>
          <p:cNvSpPr/>
          <p:nvPr/>
        </p:nvSpPr>
        <p:spPr>
          <a:xfrm>
            <a:off x="3023069" y="2747169"/>
            <a:ext cx="447135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A6AEB-53DB-614A-A7D9-AE6DCD85A587}"/>
              </a:ext>
            </a:extLst>
          </p:cNvPr>
          <p:cNvSpPr/>
          <p:nvPr/>
        </p:nvSpPr>
        <p:spPr>
          <a:xfrm>
            <a:off x="3438145" y="2859868"/>
            <a:ext cx="990876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67CD1-2C0E-7B40-A262-1AD5A76EDBD7}"/>
              </a:ext>
            </a:extLst>
          </p:cNvPr>
          <p:cNvSpPr/>
          <p:nvPr/>
        </p:nvSpPr>
        <p:spPr>
          <a:xfrm rot="18697087">
            <a:off x="2783354" y="2557174"/>
            <a:ext cx="447135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4AB27B-449B-804F-ABB5-C42BFE35460A}"/>
              </a:ext>
            </a:extLst>
          </p:cNvPr>
          <p:cNvSpPr/>
          <p:nvPr/>
        </p:nvSpPr>
        <p:spPr>
          <a:xfrm>
            <a:off x="4179594" y="2664930"/>
            <a:ext cx="447135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FE2F2-6B5F-ED4E-AA29-2BF710C7BD1B}"/>
              </a:ext>
            </a:extLst>
          </p:cNvPr>
          <p:cNvSpPr/>
          <p:nvPr/>
        </p:nvSpPr>
        <p:spPr>
          <a:xfrm>
            <a:off x="4568564" y="2332646"/>
            <a:ext cx="146415" cy="527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A2D4B-F9FD-0842-A489-F92D90489125}"/>
              </a:ext>
            </a:extLst>
          </p:cNvPr>
          <p:cNvSpPr/>
          <p:nvPr/>
        </p:nvSpPr>
        <p:spPr>
          <a:xfrm rot="3026135">
            <a:off x="4424119" y="2511773"/>
            <a:ext cx="336389" cy="419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5C8C9-06D2-F645-B894-DCAC3B017F1C}"/>
              </a:ext>
            </a:extLst>
          </p:cNvPr>
          <p:cNvSpPr/>
          <p:nvPr/>
        </p:nvSpPr>
        <p:spPr>
          <a:xfrm rot="3165649">
            <a:off x="3969243" y="2751618"/>
            <a:ext cx="314767" cy="330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CFE7D1-1601-6A4F-B6AD-BB8BB6ECC39F}"/>
              </a:ext>
            </a:extLst>
          </p:cNvPr>
          <p:cNvSpPr/>
          <p:nvPr/>
        </p:nvSpPr>
        <p:spPr>
          <a:xfrm rot="17722984">
            <a:off x="3470508" y="2741845"/>
            <a:ext cx="163472" cy="29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4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803682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848079" y="636322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11968B-F04B-024D-AACC-7957C2B6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19C6-08E0-D74A-9B29-8569DD375EEC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D969-875F-2644-B630-8E643745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7" y="550553"/>
            <a:ext cx="2463800" cy="233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5CAB8-3589-464B-B2AD-5772EB9CA4B7}"/>
              </a:ext>
            </a:extLst>
          </p:cNvPr>
          <p:cNvSpPr txBox="1"/>
          <p:nvPr/>
        </p:nvSpPr>
        <p:spPr>
          <a:xfrm>
            <a:off x="4873388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43470-A895-3D4F-B2F5-95EB14430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5" y="550553"/>
            <a:ext cx="2463800" cy="233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E241A-F97E-3244-A20E-1C8604E61801}"/>
              </a:ext>
            </a:extLst>
          </p:cNvPr>
          <p:cNvSpPr txBox="1"/>
          <p:nvPr/>
        </p:nvSpPr>
        <p:spPr>
          <a:xfrm>
            <a:off x="8637866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331EE-A0C3-4C4C-B4F7-8515A53F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2" y="3481779"/>
            <a:ext cx="2463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E23FD-ABC5-A749-A5D5-E31D122846FF}"/>
              </a:ext>
            </a:extLst>
          </p:cNvPr>
          <p:cNvSpPr txBox="1"/>
          <p:nvPr/>
        </p:nvSpPr>
        <p:spPr>
          <a:xfrm>
            <a:off x="1887073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A7BE88-CE3B-EC4A-B024-48A81075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8" y="3481779"/>
            <a:ext cx="2463800" cy="233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48CA7-3264-4448-8309-2E255523CE6D}"/>
              </a:ext>
            </a:extLst>
          </p:cNvPr>
          <p:cNvSpPr txBox="1"/>
          <p:nvPr/>
        </p:nvSpPr>
        <p:spPr>
          <a:xfrm>
            <a:off x="4889879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3A5AF-4180-9B47-B2C2-F91582DB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5" y="3481779"/>
            <a:ext cx="24638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CAD8DF-F6A9-6B4F-8162-8B3DB9D43643}"/>
              </a:ext>
            </a:extLst>
          </p:cNvPr>
          <p:cNvSpPr txBox="1"/>
          <p:nvPr/>
        </p:nvSpPr>
        <p:spPr>
          <a:xfrm>
            <a:off x="8632036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81DBFC-61B1-A945-8A05-3CE2C7A279C6}"/>
              </a:ext>
            </a:extLst>
          </p:cNvPr>
          <p:cNvSpPr/>
          <p:nvPr/>
        </p:nvSpPr>
        <p:spPr>
          <a:xfrm>
            <a:off x="2850078" y="150636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8D6C-818D-7342-88CD-0CBD1AA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0" y="269303"/>
            <a:ext cx="640133" cy="64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E3D7-A162-4D4A-A505-FEA5C20AA9D5}"/>
              </a:ext>
            </a:extLst>
          </p:cNvPr>
          <p:cNvSpPr txBox="1"/>
          <p:nvPr/>
        </p:nvSpPr>
        <p:spPr>
          <a:xfrm>
            <a:off x="4025735" y="266856"/>
            <a:ext cx="43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Choose option to Save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5FDE-325F-064B-89B6-5235B157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4" y="1266786"/>
            <a:ext cx="2463800" cy="23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E0233-9716-064F-8759-0EE326DB0C51}"/>
              </a:ext>
            </a:extLst>
          </p:cNvPr>
          <p:cNvSpPr txBox="1"/>
          <p:nvPr/>
        </p:nvSpPr>
        <p:spPr>
          <a:xfrm>
            <a:off x="2215295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EDDE-9413-8D4F-8F6F-A8D4E2B8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2" y="1266786"/>
            <a:ext cx="24638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A2C77-45E6-384F-B324-FED5D29DB032}"/>
              </a:ext>
            </a:extLst>
          </p:cNvPr>
          <p:cNvSpPr txBox="1"/>
          <p:nvPr/>
        </p:nvSpPr>
        <p:spPr>
          <a:xfrm>
            <a:off x="5241523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42C63-B05F-634F-B360-13D9CCE4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80" y="1266786"/>
            <a:ext cx="24638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31D3-EFBA-F34B-8372-10C1EA2F13E4}"/>
              </a:ext>
            </a:extLst>
          </p:cNvPr>
          <p:cNvSpPr txBox="1"/>
          <p:nvPr/>
        </p:nvSpPr>
        <p:spPr>
          <a:xfrm>
            <a:off x="9006001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50F3A-BABE-BA48-AAB1-20CEB38C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7" y="4198012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1EAE8-1471-D14B-B9B2-72CD96D2C4D1}"/>
              </a:ext>
            </a:extLst>
          </p:cNvPr>
          <p:cNvSpPr txBox="1"/>
          <p:nvPr/>
        </p:nvSpPr>
        <p:spPr>
          <a:xfrm>
            <a:off x="2255208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6CC6CA-FB23-8841-8950-E6222BE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3" y="4198012"/>
            <a:ext cx="2463800" cy="233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93D0A-3696-3647-9A90-734A7087115A}"/>
              </a:ext>
            </a:extLst>
          </p:cNvPr>
          <p:cNvSpPr txBox="1"/>
          <p:nvPr/>
        </p:nvSpPr>
        <p:spPr>
          <a:xfrm>
            <a:off x="5258014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50063-9D39-DB4D-BE5F-371F4D66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0" y="4198012"/>
            <a:ext cx="2463800" cy="233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09F80-2DB9-BA42-8CBE-EDDEB6C0983B}"/>
              </a:ext>
            </a:extLst>
          </p:cNvPr>
          <p:cNvSpPr txBox="1"/>
          <p:nvPr/>
        </p:nvSpPr>
        <p:spPr>
          <a:xfrm>
            <a:off x="9000171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8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2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Pause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27</cp:revision>
  <dcterms:created xsi:type="dcterms:W3CDTF">2019-10-23T06:48:09Z</dcterms:created>
  <dcterms:modified xsi:type="dcterms:W3CDTF">2019-11-30T22:16:08Z</dcterms:modified>
</cp:coreProperties>
</file>